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5F697-7B6B-4251-8A14-642779698F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9068C49-B602-4BFD-91E5-CC50A7CC26E4}">
      <dgm:prSet phldrT="[Текст]"/>
      <dgm:spPr/>
      <dgm:t>
        <a:bodyPr/>
        <a:lstStyle/>
        <a:p>
          <a:r>
            <a:rPr lang="en-US" b="1" i="0" dirty="0" smtClean="0"/>
            <a:t>Ethical Goals</a:t>
          </a:r>
        </a:p>
      </dgm:t>
    </dgm:pt>
    <dgm:pt modelId="{F844A899-1A1C-480A-A34A-D74895D24EA2}" type="parTrans" cxnId="{EB58312F-1F41-4297-857C-98D52CD0A01D}">
      <dgm:prSet/>
      <dgm:spPr/>
      <dgm:t>
        <a:bodyPr/>
        <a:lstStyle/>
        <a:p>
          <a:endParaRPr lang="ru-RU"/>
        </a:p>
      </dgm:t>
    </dgm:pt>
    <dgm:pt modelId="{95839BA9-069D-4CE7-99EE-EFEFAE400360}" type="sibTrans" cxnId="{EB58312F-1F41-4297-857C-98D52CD0A01D}">
      <dgm:prSet/>
      <dgm:spPr/>
      <dgm:t>
        <a:bodyPr/>
        <a:lstStyle/>
        <a:p>
          <a:endParaRPr lang="ru-RU"/>
        </a:p>
      </dgm:t>
    </dgm:pt>
    <dgm:pt modelId="{CF2A251F-26AF-4202-BBB3-30B8C1B2D350}">
      <dgm:prSet phldrT="[Текст]"/>
      <dgm:spPr/>
      <dgm:t>
        <a:bodyPr/>
        <a:lstStyle/>
        <a:p>
          <a:r>
            <a:rPr lang="en-US" b="1" i="0" dirty="0" smtClean="0"/>
            <a:t>Preparation</a:t>
          </a:r>
          <a:endParaRPr lang="ru-RU" dirty="0"/>
        </a:p>
      </dgm:t>
    </dgm:pt>
    <dgm:pt modelId="{E028E074-4113-407F-94B9-65360C3857D0}" type="parTrans" cxnId="{6D490250-5D4D-4A7F-B22F-CC84A75E13FA}">
      <dgm:prSet/>
      <dgm:spPr/>
      <dgm:t>
        <a:bodyPr/>
        <a:lstStyle/>
        <a:p>
          <a:endParaRPr lang="ru-RU"/>
        </a:p>
      </dgm:t>
    </dgm:pt>
    <dgm:pt modelId="{61DB440B-B336-4C68-9C10-F1225C7E24B6}" type="sibTrans" cxnId="{6D490250-5D4D-4A7F-B22F-CC84A75E13FA}">
      <dgm:prSet/>
      <dgm:spPr/>
      <dgm:t>
        <a:bodyPr/>
        <a:lstStyle/>
        <a:p>
          <a:endParaRPr lang="ru-RU"/>
        </a:p>
      </dgm:t>
    </dgm:pt>
    <dgm:pt modelId="{F7EF71A6-0053-4698-97AB-E005D7A0FC2B}">
      <dgm:prSet phldrT="[Текст]"/>
      <dgm:spPr/>
      <dgm:t>
        <a:bodyPr/>
        <a:lstStyle/>
        <a:p>
          <a:r>
            <a:rPr lang="en-US" b="1" i="0" dirty="0" smtClean="0"/>
            <a:t>Honesty</a:t>
          </a:r>
        </a:p>
      </dgm:t>
    </dgm:pt>
    <dgm:pt modelId="{BB04994B-9D7F-4E00-8571-026FAD7B123A}" type="parTrans" cxnId="{2DADBD71-A978-4CD7-BD94-87951B63AA87}">
      <dgm:prSet/>
      <dgm:spPr/>
      <dgm:t>
        <a:bodyPr/>
        <a:lstStyle/>
        <a:p>
          <a:endParaRPr lang="ru-RU"/>
        </a:p>
      </dgm:t>
    </dgm:pt>
    <dgm:pt modelId="{304FEA52-BB9E-4947-886F-895712952599}" type="sibTrans" cxnId="{2DADBD71-A978-4CD7-BD94-87951B63AA87}">
      <dgm:prSet/>
      <dgm:spPr/>
      <dgm:t>
        <a:bodyPr/>
        <a:lstStyle/>
        <a:p>
          <a:endParaRPr lang="ru-RU"/>
        </a:p>
      </dgm:t>
    </dgm:pt>
    <dgm:pt modelId="{06DB09AC-3405-42D6-9BAB-3781BECF0F53}">
      <dgm:prSet phldrT="[Текст]"/>
      <dgm:spPr/>
      <dgm:t>
        <a:bodyPr/>
        <a:lstStyle/>
        <a:p>
          <a:r>
            <a:rPr lang="en-US" b="1" i="0" dirty="0" smtClean="0"/>
            <a:t>Non-Abusive Language</a:t>
          </a:r>
        </a:p>
      </dgm:t>
    </dgm:pt>
    <dgm:pt modelId="{0FD6392A-C1A8-4FF9-BB14-49D3315D4061}" type="parTrans" cxnId="{7BC4486E-26A1-473C-A6CB-580450BDD20E}">
      <dgm:prSet/>
      <dgm:spPr/>
      <dgm:t>
        <a:bodyPr/>
        <a:lstStyle/>
        <a:p>
          <a:endParaRPr lang="ru-RU"/>
        </a:p>
      </dgm:t>
    </dgm:pt>
    <dgm:pt modelId="{E99D8923-379E-49B5-9185-83F69E789632}" type="sibTrans" cxnId="{7BC4486E-26A1-473C-A6CB-580450BDD20E}">
      <dgm:prSet/>
      <dgm:spPr/>
      <dgm:t>
        <a:bodyPr/>
        <a:lstStyle/>
        <a:p>
          <a:endParaRPr lang="ru-RU"/>
        </a:p>
      </dgm:t>
    </dgm:pt>
    <dgm:pt modelId="{6AFE0EF3-24F6-40A3-9EF1-9C3608EACD04}" type="pres">
      <dgm:prSet presAssocID="{44B5F697-7B6B-4251-8A14-642779698FFD}" presName="Name0" presStyleCnt="0">
        <dgm:presLayoutVars>
          <dgm:chMax val="7"/>
          <dgm:chPref val="7"/>
          <dgm:dir/>
        </dgm:presLayoutVars>
      </dgm:prSet>
      <dgm:spPr/>
      <dgm:t>
        <a:bodyPr/>
        <a:lstStyle/>
        <a:p>
          <a:endParaRPr lang="ru-RU"/>
        </a:p>
      </dgm:t>
    </dgm:pt>
    <dgm:pt modelId="{E26F7F2C-E056-47DF-A5F9-C2F294CD3F7C}" type="pres">
      <dgm:prSet presAssocID="{44B5F697-7B6B-4251-8A14-642779698FFD}" presName="Name1" presStyleCnt="0"/>
      <dgm:spPr/>
    </dgm:pt>
    <dgm:pt modelId="{A148CDA0-27A3-4DEB-AF60-0BBED0EE0368}" type="pres">
      <dgm:prSet presAssocID="{44B5F697-7B6B-4251-8A14-642779698FFD}" presName="cycle" presStyleCnt="0"/>
      <dgm:spPr/>
    </dgm:pt>
    <dgm:pt modelId="{224F52B8-30FC-41E6-B390-F5DEDD02FEDE}" type="pres">
      <dgm:prSet presAssocID="{44B5F697-7B6B-4251-8A14-642779698FFD}" presName="srcNode" presStyleLbl="node1" presStyleIdx="0" presStyleCnt="4"/>
      <dgm:spPr/>
    </dgm:pt>
    <dgm:pt modelId="{5B2928E6-3EB4-4505-B4AC-C116010330CF}" type="pres">
      <dgm:prSet presAssocID="{44B5F697-7B6B-4251-8A14-642779698FFD}" presName="conn" presStyleLbl="parChTrans1D2" presStyleIdx="0" presStyleCnt="1"/>
      <dgm:spPr/>
      <dgm:t>
        <a:bodyPr/>
        <a:lstStyle/>
        <a:p>
          <a:endParaRPr lang="ru-RU"/>
        </a:p>
      </dgm:t>
    </dgm:pt>
    <dgm:pt modelId="{09B35E33-62BD-4BC2-8C43-23C799AD8AB9}" type="pres">
      <dgm:prSet presAssocID="{44B5F697-7B6B-4251-8A14-642779698FFD}" presName="extraNode" presStyleLbl="node1" presStyleIdx="0" presStyleCnt="4"/>
      <dgm:spPr/>
    </dgm:pt>
    <dgm:pt modelId="{A94CCA74-B8BB-4F83-9987-94BF83D8CAB3}" type="pres">
      <dgm:prSet presAssocID="{44B5F697-7B6B-4251-8A14-642779698FFD}" presName="dstNode" presStyleLbl="node1" presStyleIdx="0" presStyleCnt="4"/>
      <dgm:spPr/>
    </dgm:pt>
    <dgm:pt modelId="{F0BB13D9-AD6D-4681-9214-16D6329044E8}" type="pres">
      <dgm:prSet presAssocID="{89068C49-B602-4BFD-91E5-CC50A7CC26E4}" presName="text_1" presStyleLbl="node1" presStyleIdx="0" presStyleCnt="4">
        <dgm:presLayoutVars>
          <dgm:bulletEnabled val="1"/>
        </dgm:presLayoutVars>
      </dgm:prSet>
      <dgm:spPr/>
      <dgm:t>
        <a:bodyPr/>
        <a:lstStyle/>
        <a:p>
          <a:endParaRPr lang="ru-RU"/>
        </a:p>
      </dgm:t>
    </dgm:pt>
    <dgm:pt modelId="{97F89854-8EDA-48C6-8BB3-59F6133899E5}" type="pres">
      <dgm:prSet presAssocID="{89068C49-B602-4BFD-91E5-CC50A7CC26E4}" presName="accent_1" presStyleCnt="0"/>
      <dgm:spPr/>
    </dgm:pt>
    <dgm:pt modelId="{830D30BA-AF85-4260-BB61-6B252BBEBB12}" type="pres">
      <dgm:prSet presAssocID="{89068C49-B602-4BFD-91E5-CC50A7CC26E4}" presName="accentRepeatNode" presStyleLbl="solidFgAcc1" presStyleIdx="0" presStyleCnt="4"/>
      <dgm:spPr/>
    </dgm:pt>
    <dgm:pt modelId="{818DAE63-E288-46D5-9DE5-83ED258C914B}" type="pres">
      <dgm:prSet presAssocID="{CF2A251F-26AF-4202-BBB3-30B8C1B2D350}" presName="text_2" presStyleLbl="node1" presStyleIdx="1" presStyleCnt="4">
        <dgm:presLayoutVars>
          <dgm:bulletEnabled val="1"/>
        </dgm:presLayoutVars>
      </dgm:prSet>
      <dgm:spPr/>
      <dgm:t>
        <a:bodyPr/>
        <a:lstStyle/>
        <a:p>
          <a:endParaRPr lang="ru-RU"/>
        </a:p>
      </dgm:t>
    </dgm:pt>
    <dgm:pt modelId="{89EFD020-C825-4739-9FB8-65ADDFF76598}" type="pres">
      <dgm:prSet presAssocID="{CF2A251F-26AF-4202-BBB3-30B8C1B2D350}" presName="accent_2" presStyleCnt="0"/>
      <dgm:spPr/>
    </dgm:pt>
    <dgm:pt modelId="{C3009C5F-1EDA-4D76-B260-83BFDB2DF443}" type="pres">
      <dgm:prSet presAssocID="{CF2A251F-26AF-4202-BBB3-30B8C1B2D350}" presName="accentRepeatNode" presStyleLbl="solidFgAcc1" presStyleIdx="1" presStyleCnt="4"/>
      <dgm:spPr/>
    </dgm:pt>
    <dgm:pt modelId="{A80883CB-96E0-4C43-930C-CB467AC1B9F9}" type="pres">
      <dgm:prSet presAssocID="{F7EF71A6-0053-4698-97AB-E005D7A0FC2B}" presName="text_3" presStyleLbl="node1" presStyleIdx="2" presStyleCnt="4">
        <dgm:presLayoutVars>
          <dgm:bulletEnabled val="1"/>
        </dgm:presLayoutVars>
      </dgm:prSet>
      <dgm:spPr/>
      <dgm:t>
        <a:bodyPr/>
        <a:lstStyle/>
        <a:p>
          <a:endParaRPr lang="ru-RU"/>
        </a:p>
      </dgm:t>
    </dgm:pt>
    <dgm:pt modelId="{C78768DE-7A88-426E-8ADF-1C7F9B6286FD}" type="pres">
      <dgm:prSet presAssocID="{F7EF71A6-0053-4698-97AB-E005D7A0FC2B}" presName="accent_3" presStyleCnt="0"/>
      <dgm:spPr/>
    </dgm:pt>
    <dgm:pt modelId="{1CA2F106-1B44-4CF6-8A22-3146700E0F7B}" type="pres">
      <dgm:prSet presAssocID="{F7EF71A6-0053-4698-97AB-E005D7A0FC2B}" presName="accentRepeatNode" presStyleLbl="solidFgAcc1" presStyleIdx="2" presStyleCnt="4"/>
      <dgm:spPr/>
    </dgm:pt>
    <dgm:pt modelId="{426D02E7-78C2-4484-941E-8C2C237F33B0}" type="pres">
      <dgm:prSet presAssocID="{06DB09AC-3405-42D6-9BAB-3781BECF0F53}" presName="text_4" presStyleLbl="node1" presStyleIdx="3" presStyleCnt="4">
        <dgm:presLayoutVars>
          <dgm:bulletEnabled val="1"/>
        </dgm:presLayoutVars>
      </dgm:prSet>
      <dgm:spPr/>
      <dgm:t>
        <a:bodyPr/>
        <a:lstStyle/>
        <a:p>
          <a:endParaRPr lang="ru-RU"/>
        </a:p>
      </dgm:t>
    </dgm:pt>
    <dgm:pt modelId="{1BF21042-957F-4DE6-9D33-09DABDD269D4}" type="pres">
      <dgm:prSet presAssocID="{06DB09AC-3405-42D6-9BAB-3781BECF0F53}" presName="accent_4" presStyleCnt="0"/>
      <dgm:spPr/>
    </dgm:pt>
    <dgm:pt modelId="{9A0FADA7-6AE4-4001-975E-BA50E8DC87A7}" type="pres">
      <dgm:prSet presAssocID="{06DB09AC-3405-42D6-9BAB-3781BECF0F53}" presName="accentRepeatNode" presStyleLbl="solidFgAcc1" presStyleIdx="3" presStyleCnt="4"/>
      <dgm:spPr/>
    </dgm:pt>
  </dgm:ptLst>
  <dgm:cxnLst>
    <dgm:cxn modelId="{EB58312F-1F41-4297-857C-98D52CD0A01D}" srcId="{44B5F697-7B6B-4251-8A14-642779698FFD}" destId="{89068C49-B602-4BFD-91E5-CC50A7CC26E4}" srcOrd="0" destOrd="0" parTransId="{F844A899-1A1C-480A-A34A-D74895D24EA2}" sibTransId="{95839BA9-069D-4CE7-99EE-EFEFAE400360}"/>
    <dgm:cxn modelId="{89ECD7A4-7380-4334-AD1E-D6C638DC693E}" type="presOf" srcId="{89068C49-B602-4BFD-91E5-CC50A7CC26E4}" destId="{F0BB13D9-AD6D-4681-9214-16D6329044E8}" srcOrd="0" destOrd="0" presId="urn:microsoft.com/office/officeart/2008/layout/VerticalCurvedList"/>
    <dgm:cxn modelId="{6D490250-5D4D-4A7F-B22F-CC84A75E13FA}" srcId="{44B5F697-7B6B-4251-8A14-642779698FFD}" destId="{CF2A251F-26AF-4202-BBB3-30B8C1B2D350}" srcOrd="1" destOrd="0" parTransId="{E028E074-4113-407F-94B9-65360C3857D0}" sibTransId="{61DB440B-B336-4C68-9C10-F1225C7E24B6}"/>
    <dgm:cxn modelId="{A5034DBF-67E3-44A0-95EA-E01221EFE68A}" type="presOf" srcId="{95839BA9-069D-4CE7-99EE-EFEFAE400360}" destId="{5B2928E6-3EB4-4505-B4AC-C116010330CF}" srcOrd="0" destOrd="0" presId="urn:microsoft.com/office/officeart/2008/layout/VerticalCurvedList"/>
    <dgm:cxn modelId="{018C65E4-935E-4E0E-ADB5-EB26423A3B31}" type="presOf" srcId="{CF2A251F-26AF-4202-BBB3-30B8C1B2D350}" destId="{818DAE63-E288-46D5-9DE5-83ED258C914B}" srcOrd="0" destOrd="0" presId="urn:microsoft.com/office/officeart/2008/layout/VerticalCurvedList"/>
    <dgm:cxn modelId="{07A32AC7-2AD0-423E-B83C-55D51286FABC}" type="presOf" srcId="{06DB09AC-3405-42D6-9BAB-3781BECF0F53}" destId="{426D02E7-78C2-4484-941E-8C2C237F33B0}" srcOrd="0" destOrd="0" presId="urn:microsoft.com/office/officeart/2008/layout/VerticalCurvedList"/>
    <dgm:cxn modelId="{7BC4486E-26A1-473C-A6CB-580450BDD20E}" srcId="{44B5F697-7B6B-4251-8A14-642779698FFD}" destId="{06DB09AC-3405-42D6-9BAB-3781BECF0F53}" srcOrd="3" destOrd="0" parTransId="{0FD6392A-C1A8-4FF9-BB14-49D3315D4061}" sibTransId="{E99D8923-379E-49B5-9185-83F69E789632}"/>
    <dgm:cxn modelId="{2DADBD71-A978-4CD7-BD94-87951B63AA87}" srcId="{44B5F697-7B6B-4251-8A14-642779698FFD}" destId="{F7EF71A6-0053-4698-97AB-E005D7A0FC2B}" srcOrd="2" destOrd="0" parTransId="{BB04994B-9D7F-4E00-8571-026FAD7B123A}" sibTransId="{304FEA52-BB9E-4947-886F-895712952599}"/>
    <dgm:cxn modelId="{7581E7B3-BDB8-4E76-86FB-A866D465AD22}" type="presOf" srcId="{F7EF71A6-0053-4698-97AB-E005D7A0FC2B}" destId="{A80883CB-96E0-4C43-930C-CB467AC1B9F9}" srcOrd="0" destOrd="0" presId="urn:microsoft.com/office/officeart/2008/layout/VerticalCurvedList"/>
    <dgm:cxn modelId="{EFBE99A1-3C01-4067-97BA-E13D4CE7761C}" type="presOf" srcId="{44B5F697-7B6B-4251-8A14-642779698FFD}" destId="{6AFE0EF3-24F6-40A3-9EF1-9C3608EACD04}" srcOrd="0" destOrd="0" presId="urn:microsoft.com/office/officeart/2008/layout/VerticalCurvedList"/>
    <dgm:cxn modelId="{178C678C-8A3C-4381-9BCB-572BCCC01B0C}" type="presParOf" srcId="{6AFE0EF3-24F6-40A3-9EF1-9C3608EACD04}" destId="{E26F7F2C-E056-47DF-A5F9-C2F294CD3F7C}" srcOrd="0" destOrd="0" presId="urn:microsoft.com/office/officeart/2008/layout/VerticalCurvedList"/>
    <dgm:cxn modelId="{1FEE8576-3F9C-4F32-89C3-43C76CE510DD}" type="presParOf" srcId="{E26F7F2C-E056-47DF-A5F9-C2F294CD3F7C}" destId="{A148CDA0-27A3-4DEB-AF60-0BBED0EE0368}" srcOrd="0" destOrd="0" presId="urn:microsoft.com/office/officeart/2008/layout/VerticalCurvedList"/>
    <dgm:cxn modelId="{2385EC62-D53A-41F5-96F9-D16B3C57F11F}" type="presParOf" srcId="{A148CDA0-27A3-4DEB-AF60-0BBED0EE0368}" destId="{224F52B8-30FC-41E6-B390-F5DEDD02FEDE}" srcOrd="0" destOrd="0" presId="urn:microsoft.com/office/officeart/2008/layout/VerticalCurvedList"/>
    <dgm:cxn modelId="{150BA512-2F93-4F7D-AC3C-B6C6CA928BA0}" type="presParOf" srcId="{A148CDA0-27A3-4DEB-AF60-0BBED0EE0368}" destId="{5B2928E6-3EB4-4505-B4AC-C116010330CF}" srcOrd="1" destOrd="0" presId="urn:microsoft.com/office/officeart/2008/layout/VerticalCurvedList"/>
    <dgm:cxn modelId="{6EA47FEB-2CDC-4A4D-B9F5-50516E4AA42F}" type="presParOf" srcId="{A148CDA0-27A3-4DEB-AF60-0BBED0EE0368}" destId="{09B35E33-62BD-4BC2-8C43-23C799AD8AB9}" srcOrd="2" destOrd="0" presId="urn:microsoft.com/office/officeart/2008/layout/VerticalCurvedList"/>
    <dgm:cxn modelId="{65A95BE4-222F-4617-B548-C7AB7558C7F9}" type="presParOf" srcId="{A148CDA0-27A3-4DEB-AF60-0BBED0EE0368}" destId="{A94CCA74-B8BB-4F83-9987-94BF83D8CAB3}" srcOrd="3" destOrd="0" presId="urn:microsoft.com/office/officeart/2008/layout/VerticalCurvedList"/>
    <dgm:cxn modelId="{B6E329B4-17A0-43D1-A4F1-13C0F2BD82DF}" type="presParOf" srcId="{E26F7F2C-E056-47DF-A5F9-C2F294CD3F7C}" destId="{F0BB13D9-AD6D-4681-9214-16D6329044E8}" srcOrd="1" destOrd="0" presId="urn:microsoft.com/office/officeart/2008/layout/VerticalCurvedList"/>
    <dgm:cxn modelId="{FFB16664-D5FC-424B-9AC1-6CC91E6981D7}" type="presParOf" srcId="{E26F7F2C-E056-47DF-A5F9-C2F294CD3F7C}" destId="{97F89854-8EDA-48C6-8BB3-59F6133899E5}" srcOrd="2" destOrd="0" presId="urn:microsoft.com/office/officeart/2008/layout/VerticalCurvedList"/>
    <dgm:cxn modelId="{64E310D9-855F-4791-9FDA-8A17D82E721E}" type="presParOf" srcId="{97F89854-8EDA-48C6-8BB3-59F6133899E5}" destId="{830D30BA-AF85-4260-BB61-6B252BBEBB12}" srcOrd="0" destOrd="0" presId="urn:microsoft.com/office/officeart/2008/layout/VerticalCurvedList"/>
    <dgm:cxn modelId="{C7BDDDC0-F192-45B2-AC6D-AD6B02ABB4A3}" type="presParOf" srcId="{E26F7F2C-E056-47DF-A5F9-C2F294CD3F7C}" destId="{818DAE63-E288-46D5-9DE5-83ED258C914B}" srcOrd="3" destOrd="0" presId="urn:microsoft.com/office/officeart/2008/layout/VerticalCurvedList"/>
    <dgm:cxn modelId="{367DADF7-37EC-47DD-AF6B-88161DF71E6F}" type="presParOf" srcId="{E26F7F2C-E056-47DF-A5F9-C2F294CD3F7C}" destId="{89EFD020-C825-4739-9FB8-65ADDFF76598}" srcOrd="4" destOrd="0" presId="urn:microsoft.com/office/officeart/2008/layout/VerticalCurvedList"/>
    <dgm:cxn modelId="{797988EF-DA24-4C2B-B7CA-6136BB0F6D35}" type="presParOf" srcId="{89EFD020-C825-4739-9FB8-65ADDFF76598}" destId="{C3009C5F-1EDA-4D76-B260-83BFDB2DF443}" srcOrd="0" destOrd="0" presId="urn:microsoft.com/office/officeart/2008/layout/VerticalCurvedList"/>
    <dgm:cxn modelId="{91542D79-5F4E-4D09-A97D-6C81881877AD}" type="presParOf" srcId="{E26F7F2C-E056-47DF-A5F9-C2F294CD3F7C}" destId="{A80883CB-96E0-4C43-930C-CB467AC1B9F9}" srcOrd="5" destOrd="0" presId="urn:microsoft.com/office/officeart/2008/layout/VerticalCurvedList"/>
    <dgm:cxn modelId="{CD3AA0E3-0853-4C6A-8A03-C1E8ACB5425F}" type="presParOf" srcId="{E26F7F2C-E056-47DF-A5F9-C2F294CD3F7C}" destId="{C78768DE-7A88-426E-8ADF-1C7F9B6286FD}" srcOrd="6" destOrd="0" presId="urn:microsoft.com/office/officeart/2008/layout/VerticalCurvedList"/>
    <dgm:cxn modelId="{C11B8174-2251-45A8-9EBF-DB4F38DE7069}" type="presParOf" srcId="{C78768DE-7A88-426E-8ADF-1C7F9B6286FD}" destId="{1CA2F106-1B44-4CF6-8A22-3146700E0F7B}" srcOrd="0" destOrd="0" presId="urn:microsoft.com/office/officeart/2008/layout/VerticalCurvedList"/>
    <dgm:cxn modelId="{F6CD0169-CF53-4814-8B4C-FE2E0AE79A22}" type="presParOf" srcId="{E26F7F2C-E056-47DF-A5F9-C2F294CD3F7C}" destId="{426D02E7-78C2-4484-941E-8C2C237F33B0}" srcOrd="7" destOrd="0" presId="urn:microsoft.com/office/officeart/2008/layout/VerticalCurvedList"/>
    <dgm:cxn modelId="{38D0A99F-EDDC-4A17-AE3C-470F3A330C3C}" type="presParOf" srcId="{E26F7F2C-E056-47DF-A5F9-C2F294CD3F7C}" destId="{1BF21042-957F-4DE6-9D33-09DABDD269D4}" srcOrd="8" destOrd="0" presId="urn:microsoft.com/office/officeart/2008/layout/VerticalCurvedList"/>
    <dgm:cxn modelId="{EBD90FE7-F253-484F-9D00-5B2117FDB38C}" type="presParOf" srcId="{1BF21042-957F-4DE6-9D33-09DABDD269D4}" destId="{9A0FADA7-6AE4-4001-975E-BA50E8DC87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928E6-3EB4-4505-B4AC-C116010330CF}">
      <dsp:nvSpPr>
        <dsp:cNvPr id="0" name=""/>
        <dsp:cNvSpPr/>
      </dsp:nvSpPr>
      <dsp:spPr>
        <a:xfrm>
          <a:off x="-5055251" y="-774479"/>
          <a:ext cx="6020350" cy="6020350"/>
        </a:xfrm>
        <a:prstGeom prst="blockArc">
          <a:avLst>
            <a:gd name="adj1" fmla="val 18900000"/>
            <a:gd name="adj2" fmla="val 2700000"/>
            <a:gd name="adj3" fmla="val 359"/>
          </a:avLst>
        </a:pr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B13D9-AD6D-4681-9214-16D6329044E8}">
      <dsp:nvSpPr>
        <dsp:cNvPr id="0" name=""/>
        <dsp:cNvSpPr/>
      </dsp:nvSpPr>
      <dsp:spPr>
        <a:xfrm>
          <a:off x="505351" y="343760"/>
          <a:ext cx="7203467" cy="687878"/>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004" tIns="93980" rIns="93980" bIns="93980" numCol="1" spcCol="1270" anchor="ctr" anchorCtr="0">
          <a:noAutofit/>
        </a:bodyPr>
        <a:lstStyle/>
        <a:p>
          <a:pPr lvl="0" algn="l" defTabSz="1644650">
            <a:lnSpc>
              <a:spcPct val="90000"/>
            </a:lnSpc>
            <a:spcBef>
              <a:spcPct val="0"/>
            </a:spcBef>
            <a:spcAft>
              <a:spcPct val="35000"/>
            </a:spcAft>
          </a:pPr>
          <a:r>
            <a:rPr lang="en-US" sz="3700" b="1" i="0" kern="1200" dirty="0" smtClean="0"/>
            <a:t>Ethical Goals</a:t>
          </a:r>
        </a:p>
      </dsp:txBody>
      <dsp:txXfrm>
        <a:off x="505351" y="343760"/>
        <a:ext cx="7203467" cy="687878"/>
      </dsp:txXfrm>
    </dsp:sp>
    <dsp:sp modelId="{830D30BA-AF85-4260-BB61-6B252BBEBB12}">
      <dsp:nvSpPr>
        <dsp:cNvPr id="0" name=""/>
        <dsp:cNvSpPr/>
      </dsp:nvSpPr>
      <dsp:spPr>
        <a:xfrm>
          <a:off x="75427" y="257775"/>
          <a:ext cx="859848" cy="859848"/>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DAE63-E288-46D5-9DE5-83ED258C914B}">
      <dsp:nvSpPr>
        <dsp:cNvPr id="0" name=""/>
        <dsp:cNvSpPr/>
      </dsp:nvSpPr>
      <dsp:spPr>
        <a:xfrm>
          <a:off x="899728" y="1375757"/>
          <a:ext cx="6809090" cy="687878"/>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004" tIns="93980" rIns="93980" bIns="93980" numCol="1" spcCol="1270" anchor="ctr" anchorCtr="0">
          <a:noAutofit/>
        </a:bodyPr>
        <a:lstStyle/>
        <a:p>
          <a:pPr lvl="0" algn="l" defTabSz="1644650">
            <a:lnSpc>
              <a:spcPct val="90000"/>
            </a:lnSpc>
            <a:spcBef>
              <a:spcPct val="0"/>
            </a:spcBef>
            <a:spcAft>
              <a:spcPct val="35000"/>
            </a:spcAft>
          </a:pPr>
          <a:r>
            <a:rPr lang="en-US" sz="3700" b="1" i="0" kern="1200" dirty="0" smtClean="0"/>
            <a:t>Preparation</a:t>
          </a:r>
          <a:endParaRPr lang="ru-RU" sz="3700" kern="1200" dirty="0"/>
        </a:p>
      </dsp:txBody>
      <dsp:txXfrm>
        <a:off x="899728" y="1375757"/>
        <a:ext cx="6809090" cy="687878"/>
      </dsp:txXfrm>
    </dsp:sp>
    <dsp:sp modelId="{C3009C5F-1EDA-4D76-B260-83BFDB2DF443}">
      <dsp:nvSpPr>
        <dsp:cNvPr id="0" name=""/>
        <dsp:cNvSpPr/>
      </dsp:nvSpPr>
      <dsp:spPr>
        <a:xfrm>
          <a:off x="469804" y="1289773"/>
          <a:ext cx="859848" cy="859848"/>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883CB-96E0-4C43-930C-CB467AC1B9F9}">
      <dsp:nvSpPr>
        <dsp:cNvPr id="0" name=""/>
        <dsp:cNvSpPr/>
      </dsp:nvSpPr>
      <dsp:spPr>
        <a:xfrm>
          <a:off x="899728" y="2407755"/>
          <a:ext cx="6809090" cy="687878"/>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004" tIns="93980" rIns="93980" bIns="93980" numCol="1" spcCol="1270" anchor="ctr" anchorCtr="0">
          <a:noAutofit/>
        </a:bodyPr>
        <a:lstStyle/>
        <a:p>
          <a:pPr lvl="0" algn="l" defTabSz="1644650">
            <a:lnSpc>
              <a:spcPct val="90000"/>
            </a:lnSpc>
            <a:spcBef>
              <a:spcPct val="0"/>
            </a:spcBef>
            <a:spcAft>
              <a:spcPct val="35000"/>
            </a:spcAft>
          </a:pPr>
          <a:r>
            <a:rPr lang="en-US" sz="3700" b="1" i="0" kern="1200" dirty="0" smtClean="0"/>
            <a:t>Honesty</a:t>
          </a:r>
        </a:p>
      </dsp:txBody>
      <dsp:txXfrm>
        <a:off x="899728" y="2407755"/>
        <a:ext cx="6809090" cy="687878"/>
      </dsp:txXfrm>
    </dsp:sp>
    <dsp:sp modelId="{1CA2F106-1B44-4CF6-8A22-3146700E0F7B}">
      <dsp:nvSpPr>
        <dsp:cNvPr id="0" name=""/>
        <dsp:cNvSpPr/>
      </dsp:nvSpPr>
      <dsp:spPr>
        <a:xfrm>
          <a:off x="469804" y="2321770"/>
          <a:ext cx="859848" cy="859848"/>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D02E7-78C2-4484-941E-8C2C237F33B0}">
      <dsp:nvSpPr>
        <dsp:cNvPr id="0" name=""/>
        <dsp:cNvSpPr/>
      </dsp:nvSpPr>
      <dsp:spPr>
        <a:xfrm>
          <a:off x="505351" y="3439752"/>
          <a:ext cx="7203467" cy="687878"/>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004" tIns="93980" rIns="93980" bIns="93980" numCol="1" spcCol="1270" anchor="ctr" anchorCtr="0">
          <a:noAutofit/>
        </a:bodyPr>
        <a:lstStyle/>
        <a:p>
          <a:pPr lvl="0" algn="l" defTabSz="1644650">
            <a:lnSpc>
              <a:spcPct val="90000"/>
            </a:lnSpc>
            <a:spcBef>
              <a:spcPct val="0"/>
            </a:spcBef>
            <a:spcAft>
              <a:spcPct val="35000"/>
            </a:spcAft>
          </a:pPr>
          <a:r>
            <a:rPr lang="en-US" sz="3700" b="1" i="0" kern="1200" dirty="0" smtClean="0"/>
            <a:t>Non-Abusive Language</a:t>
          </a:r>
        </a:p>
      </dsp:txBody>
      <dsp:txXfrm>
        <a:off x="505351" y="3439752"/>
        <a:ext cx="7203467" cy="687878"/>
      </dsp:txXfrm>
    </dsp:sp>
    <dsp:sp modelId="{9A0FADA7-6AE4-4001-975E-BA50E8DC87A7}">
      <dsp:nvSpPr>
        <dsp:cNvPr id="0" name=""/>
        <dsp:cNvSpPr/>
      </dsp:nvSpPr>
      <dsp:spPr>
        <a:xfrm>
          <a:off x="75427" y="3353767"/>
          <a:ext cx="859848" cy="859848"/>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13.10.2020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smtClean="0"/>
              <a:t>Mediarhetoric</a:t>
            </a:r>
            <a:endParaRPr lang="ru-RU" dirty="0"/>
          </a:p>
        </p:txBody>
      </p:sp>
      <p:sp>
        <p:nvSpPr>
          <p:cNvPr id="3" name="Подзаголовок 2"/>
          <p:cNvSpPr>
            <a:spLocks noGrp="1"/>
          </p:cNvSpPr>
          <p:nvPr>
            <p:ph type="subTitle" idx="1"/>
          </p:nvPr>
        </p:nvSpPr>
        <p:spPr/>
        <p:txBody>
          <a:bodyPr/>
          <a:lstStyle/>
          <a:p>
            <a:r>
              <a:rPr lang="en-US" dirty="0" smtClean="0"/>
              <a:t>13.10.2020</a:t>
            </a:r>
            <a:endParaRPr lang="ru-RU" dirty="0"/>
          </a:p>
        </p:txBody>
      </p:sp>
    </p:spTree>
    <p:extLst>
      <p:ext uri="{BB962C8B-B14F-4D97-AF65-F5344CB8AC3E}">
        <p14:creationId xmlns:p14="http://schemas.microsoft.com/office/powerpoint/2010/main" val="771342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dirty="0" err="1"/>
              <a:t>Glossophobia</a:t>
            </a:r>
            <a:r>
              <a:rPr lang="en-US" dirty="0"/>
              <a:t> </a:t>
            </a:r>
            <a:endParaRPr lang="ru-RU" dirty="0"/>
          </a:p>
        </p:txBody>
      </p:sp>
      <p:sp>
        <p:nvSpPr>
          <p:cNvPr id="5" name="Объект 4"/>
          <p:cNvSpPr>
            <a:spLocks noGrp="1"/>
          </p:cNvSpPr>
          <p:nvPr>
            <p:ph idx="1"/>
          </p:nvPr>
        </p:nvSpPr>
        <p:spPr/>
        <p:txBody>
          <a:bodyPr/>
          <a:lstStyle/>
          <a:p>
            <a:r>
              <a:rPr lang="en-US" b="1" dirty="0" err="1"/>
              <a:t>Glossophobia</a:t>
            </a:r>
            <a:r>
              <a:rPr lang="en-US" dirty="0"/>
              <a:t> or speech </a:t>
            </a:r>
            <a:r>
              <a:rPr lang="en-US" b="1" dirty="0"/>
              <a:t>anxiety</a:t>
            </a:r>
            <a:r>
              <a:rPr lang="en-US" dirty="0"/>
              <a:t> is the fear of public speaking. The word </a:t>
            </a:r>
            <a:r>
              <a:rPr lang="en-US" b="1" dirty="0" err="1"/>
              <a:t>glossophobia</a:t>
            </a:r>
            <a:r>
              <a:rPr lang="en-US" dirty="0"/>
              <a:t> derives from the Greek </a:t>
            </a:r>
            <a:r>
              <a:rPr lang="en-US" dirty="0" err="1"/>
              <a:t>γλῶσσ</a:t>
            </a:r>
            <a:r>
              <a:rPr lang="en-US" dirty="0"/>
              <a:t>α glōssa, meaning tongue, and φόβος phobos, fear or dread. Some people have this specific phobia, while others may also have broader social phobia or </a:t>
            </a:r>
            <a:r>
              <a:rPr lang="en-US" b="1" dirty="0"/>
              <a:t>social anxiety disorder</a:t>
            </a:r>
            <a:r>
              <a:rPr lang="en-US" dirty="0"/>
              <a:t>.</a:t>
            </a:r>
          </a:p>
          <a:p>
            <a:endParaRPr lang="ru-RU" dirty="0"/>
          </a:p>
        </p:txBody>
      </p:sp>
    </p:spTree>
    <p:extLst>
      <p:ext uri="{BB962C8B-B14F-4D97-AF65-F5344CB8AC3E}">
        <p14:creationId xmlns:p14="http://schemas.microsoft.com/office/powerpoint/2010/main" val="1632918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1"/>
            <a:ext cx="7416824" cy="5992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26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502004" cy="39688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196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en-US" b="1" dirty="0"/>
              <a:t>Ethics in Public </a:t>
            </a:r>
            <a:r>
              <a:rPr lang="en-US" b="1" dirty="0" smtClean="0"/>
              <a:t>Speaking</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488504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0"/>
            <a:ext cx="6781800" cy="1600200"/>
          </a:xfrm>
        </p:spPr>
        <p:txBody>
          <a:bodyPr/>
          <a:lstStyle/>
          <a:p>
            <a:r>
              <a:rPr lang="en-US" dirty="0" smtClean="0"/>
              <a:t>What?! Ethics??</a:t>
            </a:r>
            <a:endParaRPr lang="ru-RU" dirty="0"/>
          </a:p>
        </p:txBody>
      </p:sp>
      <p:sp>
        <p:nvSpPr>
          <p:cNvPr id="5" name="Объект 4"/>
          <p:cNvSpPr>
            <a:spLocks noGrp="1"/>
          </p:cNvSpPr>
          <p:nvPr>
            <p:ph idx="1"/>
          </p:nvPr>
        </p:nvSpPr>
        <p:spPr>
          <a:xfrm>
            <a:off x="755576" y="1556792"/>
            <a:ext cx="7543800" cy="3886200"/>
          </a:xfrm>
        </p:spPr>
        <p:txBody>
          <a:bodyPr/>
          <a:lstStyle/>
          <a:p>
            <a:r>
              <a:rPr lang="en-US" sz="2800" dirty="0"/>
              <a:t>At its simplest, ethics is a system of moral principles. </a:t>
            </a:r>
          </a:p>
          <a:p>
            <a:r>
              <a:rPr lang="en-US" sz="2800" dirty="0"/>
              <a:t>Ethics is concerned with what is good for individuals and society and is also described as moral philosophy. The term is derived from the Greek word ethos which can mean custom, habit, character or disposition.</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581128"/>
            <a:ext cx="313372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893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sz="2800" dirty="0"/>
              <a:t>To Aristotle, ethics is an obligation in public rhetoric or public speaking. </a:t>
            </a:r>
            <a:endParaRPr lang="en-US" sz="2800" dirty="0" smtClean="0"/>
          </a:p>
          <a:p>
            <a:r>
              <a:rPr lang="en-US" sz="2800" dirty="0" smtClean="0"/>
              <a:t>Ethical </a:t>
            </a:r>
            <a:r>
              <a:rPr lang="en-US" sz="2800" dirty="0"/>
              <a:t>responsibility is essential to any communication act, particularly when speaking to a public. When deciding to speak to an audience, you must be guided by what you consider right or wrong in an effort to be effective.</a:t>
            </a:r>
            <a:endParaRPr lang="ru-RU" sz="2800" dirty="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4365104"/>
            <a:ext cx="4298117"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195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65794" y="4223627"/>
            <a:ext cx="7543800" cy="1676400"/>
          </a:xfrm>
        </p:spPr>
        <p:txBody>
          <a:bodyPr>
            <a:normAutofit fontScale="90000"/>
          </a:bodyPr>
          <a:lstStyle/>
          <a:p>
            <a:r>
              <a:rPr lang="en-US" dirty="0" smtClean="0"/>
              <a:t>What is unethical speech?</a:t>
            </a:r>
            <a:endParaRPr lang="ru-RU" dirty="0"/>
          </a:p>
        </p:txBody>
      </p:sp>
      <p:sp>
        <p:nvSpPr>
          <p:cNvPr id="5" name="Текст 4"/>
          <p:cNvSpPr>
            <a:spLocks noGrp="1"/>
          </p:cNvSpPr>
          <p:nvPr>
            <p:ph type="body"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658" y="4192"/>
            <a:ext cx="5844072" cy="4219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97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a:t>
            </a:r>
            <a:endParaRPr lang="ru-RU" dirty="0"/>
          </a:p>
        </p:txBody>
      </p:sp>
      <p:sp>
        <p:nvSpPr>
          <p:cNvPr id="5" name="Объект 4"/>
          <p:cNvSpPr>
            <a:spLocks noGrp="1"/>
          </p:cNvSpPr>
          <p:nvPr>
            <p:ph idx="1"/>
          </p:nvPr>
        </p:nvSpPr>
        <p:spPr/>
        <p:txBody>
          <a:bodyPr>
            <a:normAutofit fontScale="92500"/>
          </a:bodyPr>
          <a:lstStyle/>
          <a:p>
            <a:pPr fontAlgn="base"/>
            <a:r>
              <a:rPr lang="en-US" sz="3200" dirty="0"/>
              <a:t>To speak ethically is to use your own original speech content. If you use any substantiating facts or passages from another, you must give appropriate attribution or credit as necessary. Ethical speakers are ones who </a:t>
            </a:r>
            <a:r>
              <a:rPr lang="en-US" sz="3200" b="1" dirty="0"/>
              <a:t>do not </a:t>
            </a:r>
            <a:r>
              <a:rPr lang="en-US" sz="5400" b="1" dirty="0"/>
              <a:t>plagiarize</a:t>
            </a:r>
            <a:r>
              <a:rPr lang="en-US" sz="3200" dirty="0"/>
              <a:t> their material or try to pass off words and ideas from others as their own.</a:t>
            </a:r>
          </a:p>
          <a:p>
            <a:endParaRPr lang="ru-RU" dirty="0"/>
          </a:p>
        </p:txBody>
      </p:sp>
    </p:spTree>
    <p:extLst>
      <p:ext uri="{BB962C8B-B14F-4D97-AF65-F5344CB8AC3E}">
        <p14:creationId xmlns:p14="http://schemas.microsoft.com/office/powerpoint/2010/main" val="644599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Why do you need to be ethical?</a:t>
            </a:r>
            <a:endParaRPr lang="ru-RU" dirty="0"/>
          </a:p>
        </p:txBody>
      </p:sp>
      <p:sp>
        <p:nvSpPr>
          <p:cNvPr id="3" name="Объект 2"/>
          <p:cNvSpPr>
            <a:spLocks noGrp="1"/>
          </p:cNvSpPr>
          <p:nvPr>
            <p:ph idx="1"/>
          </p:nvPr>
        </p:nvSpPr>
        <p:spPr/>
        <p:txBody>
          <a:bodyPr>
            <a:normAutofit/>
          </a:bodyPr>
          <a:lstStyle/>
          <a:p>
            <a:r>
              <a:rPr lang="en-US" sz="3200" dirty="0" smtClean="0"/>
              <a:t>To keep your reputation</a:t>
            </a:r>
          </a:p>
          <a:p>
            <a:r>
              <a:rPr lang="en-US" sz="3200" dirty="0" smtClean="0"/>
              <a:t>To present accurate (true) arguments</a:t>
            </a:r>
          </a:p>
          <a:p>
            <a:r>
              <a:rPr lang="en-US" sz="3200" dirty="0" smtClean="0"/>
              <a:t>To abide shared goals and values</a:t>
            </a:r>
            <a:endParaRPr lang="ru-RU" sz="3200" dirty="0"/>
          </a:p>
        </p:txBody>
      </p:sp>
    </p:spTree>
    <p:extLst>
      <p:ext uri="{BB962C8B-B14F-4D97-AF65-F5344CB8AC3E}">
        <p14:creationId xmlns:p14="http://schemas.microsoft.com/office/powerpoint/2010/main" val="3717031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Rules of ethical speech</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622892123"/>
              </p:ext>
            </p:extLst>
          </p:nvPr>
        </p:nvGraphicFramePr>
        <p:xfrm>
          <a:off x="762000" y="685800"/>
          <a:ext cx="7770440" cy="4471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16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en-US" b="1" dirty="0"/>
              <a:t>Fear of Public </a:t>
            </a:r>
            <a:r>
              <a:rPr lang="en-US" b="1" dirty="0" smtClean="0"/>
              <a:t>Speaking</a:t>
            </a:r>
            <a:endParaRPr lang="ru-RU" dirty="0"/>
          </a:p>
        </p:txBody>
      </p:sp>
      <p:sp>
        <p:nvSpPr>
          <p:cNvPr id="5" name="Текст 4"/>
          <p:cNvSpPr>
            <a:spLocks noGrp="1"/>
          </p:cNvSpPr>
          <p:nvPr>
            <p:ph type="body" idx="1"/>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4176464" cy="300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7739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727</TotalTime>
  <Words>221</Words>
  <Application>Microsoft Office PowerPoint</Application>
  <PresentationFormat>Экран (4:3)</PresentationFormat>
  <Paragraphs>23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NewsPrint</vt:lpstr>
      <vt:lpstr>Mediarhetoric</vt:lpstr>
      <vt:lpstr>Ethics in Public Speaking</vt:lpstr>
      <vt:lpstr>What?! Ethics??</vt:lpstr>
      <vt:lpstr>Презентация PowerPoint</vt:lpstr>
      <vt:lpstr>What is unethical speech?</vt:lpstr>
      <vt:lpstr>!!!</vt:lpstr>
      <vt:lpstr>Why do you need to be ethical?</vt:lpstr>
      <vt:lpstr>Rules of ethical speech</vt:lpstr>
      <vt:lpstr>Fear of Public Speaking</vt:lpstr>
      <vt:lpstr>Glossophobia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Mediarhetoric</dc:title>
  <dc:creator>Айтолкын</dc:creator>
  <cp:lastModifiedBy>Айтолкын</cp:lastModifiedBy>
  <cp:revision>4</cp:revision>
  <dcterms:created xsi:type="dcterms:W3CDTF">2020-10-12T16:02:56Z</dcterms:created>
  <dcterms:modified xsi:type="dcterms:W3CDTF">2020-10-13T16:50:49Z</dcterms:modified>
</cp:coreProperties>
</file>